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2012-12-06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49718" y="769785"/>
            <a:ext cx="7772400" cy="2828350"/>
          </a:xfrm>
        </p:spPr>
        <p:txBody>
          <a:bodyPr>
            <a:normAutofit fontScale="90000"/>
          </a:bodyPr>
          <a:lstStyle/>
          <a:p>
            <a:r>
              <a:rPr lang="sv-SE" sz="5300" dirty="0" smtClean="0">
                <a:solidFill>
                  <a:srgbClr val="FF0000"/>
                </a:solidFill>
              </a:rPr>
              <a:t>Realismen</a:t>
            </a:r>
            <a:r>
              <a:rPr lang="sv-SE" sz="5300" dirty="0" smtClean="0"/>
              <a:t>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– verklighetstrogen</a:t>
            </a:r>
            <a:br>
              <a:rPr lang="sv-SE" dirty="0" smtClean="0"/>
            </a:br>
            <a:r>
              <a:rPr lang="sv-SE" dirty="0" smtClean="0"/>
              <a:t>…men på ett speciellt sätt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067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Pendeln slår ännu en gång…</a:t>
            </a:r>
            <a:endParaRPr lang="sv-SE" dirty="0"/>
          </a:p>
        </p:txBody>
      </p:sp>
      <p:pic>
        <p:nvPicPr>
          <p:cNvPr id="4" name="Platshållare för innehåll 3" descr="pendel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49" r="-6760" b="22654"/>
          <a:stretch/>
        </p:blipFill>
        <p:spPr>
          <a:xfrm>
            <a:off x="1681944" y="1526939"/>
            <a:ext cx="5825208" cy="4474992"/>
          </a:xfrm>
        </p:spPr>
      </p:pic>
      <p:sp>
        <p:nvSpPr>
          <p:cNvPr id="5" name="textruta 4"/>
          <p:cNvSpPr txBox="1"/>
          <p:nvPr/>
        </p:nvSpPr>
        <p:spPr>
          <a:xfrm>
            <a:off x="982819" y="3809789"/>
            <a:ext cx="1330587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Romantiken</a:t>
            </a:r>
          </a:p>
          <a:p>
            <a:pPr algn="ctr"/>
            <a:r>
              <a:rPr lang="sv-SE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patos</a:t>
            </a:r>
            <a:endParaRPr lang="sv-SE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6683172" y="5034366"/>
            <a:ext cx="1209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Realismen</a:t>
            </a:r>
          </a:p>
          <a:p>
            <a:pPr algn="ctr"/>
            <a:r>
              <a:rPr lang="sv-SE" dirty="0" smtClean="0">
                <a:solidFill>
                  <a:srgbClr val="FF0000"/>
                </a:solidFill>
              </a:rPr>
              <a:t>- etos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909976" y="2781751"/>
            <a:ext cx="152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Upplysningen</a:t>
            </a:r>
          </a:p>
          <a:p>
            <a:pPr algn="ctr"/>
            <a:r>
              <a:rPr lang="sv-SE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- logos</a:t>
            </a:r>
            <a:endParaRPr lang="sv-SE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 till den nya stilen…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Arbetarklassen har blivit stor på grund av industrialiseringen och urbaniseringen.</a:t>
            </a:r>
          </a:p>
          <a:p>
            <a:r>
              <a:rPr lang="sv-SE" dirty="0" smtClean="0"/>
              <a:t>Arbetarklassens levnadsvillkor i städerna är hårda.</a:t>
            </a:r>
          </a:p>
          <a:p>
            <a:r>
              <a:rPr lang="sv-SE" dirty="0" smtClean="0"/>
              <a:t>Inte bara de rika kan läsa.</a:t>
            </a:r>
          </a:p>
          <a:p>
            <a:r>
              <a:rPr lang="sv-SE" dirty="0" smtClean="0"/>
              <a:t>Tidningarna har blivit fler och läses av många.</a:t>
            </a:r>
          </a:p>
          <a:p>
            <a:r>
              <a:rPr lang="sv-SE" dirty="0" smtClean="0"/>
              <a:t>Romantikens ideal och fantasier är ointressanta för den nya klassen.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802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Följetongen – en sorts berättelse som passar tidningsläsare.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sz="2800" dirty="0" smtClean="0"/>
              <a:t>Oliver Twist av Charles Dickens</a:t>
            </a:r>
            <a:endParaRPr lang="sv-SE" sz="2800" dirty="0"/>
          </a:p>
        </p:txBody>
      </p:sp>
      <p:pic>
        <p:nvPicPr>
          <p:cNvPr id="4" name="Bildobjekt 3" descr="600px-Oliver_Twist_-_Samhällsroman_-_Sida_0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59" y="1600200"/>
            <a:ext cx="4656816" cy="360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6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Typiska hjältar i realistiska romaner är: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18027" y="1600200"/>
            <a:ext cx="6044528" cy="4371495"/>
          </a:xfrm>
        </p:spPr>
        <p:txBody>
          <a:bodyPr/>
          <a:lstStyle/>
          <a:p>
            <a:r>
              <a:rPr lang="sv-SE" dirty="0" smtClean="0"/>
              <a:t>Goda</a:t>
            </a:r>
          </a:p>
          <a:p>
            <a:r>
              <a:rPr lang="sv-SE" dirty="0" smtClean="0"/>
              <a:t>Moraliskt högtstående</a:t>
            </a:r>
          </a:p>
          <a:p>
            <a:r>
              <a:rPr lang="sv-SE" dirty="0" smtClean="0"/>
              <a:t>Otursförföljda i början</a:t>
            </a:r>
          </a:p>
          <a:p>
            <a:r>
              <a:rPr lang="sv-SE" dirty="0" smtClean="0"/>
              <a:t>Lyckosamma i slutet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430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Typiska miljöer och kontexter i realistiska romaner…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6651" y="1887446"/>
            <a:ext cx="7670149" cy="4235431"/>
          </a:xfrm>
        </p:spPr>
        <p:txBody>
          <a:bodyPr/>
          <a:lstStyle/>
          <a:p>
            <a:r>
              <a:rPr lang="sv-SE" dirty="0"/>
              <a:t>ä</a:t>
            </a:r>
            <a:r>
              <a:rPr lang="sv-SE" dirty="0" smtClean="0"/>
              <a:t>r igenkännbara för vanliga människor,</a:t>
            </a:r>
          </a:p>
          <a:p>
            <a:r>
              <a:rPr lang="sv-SE" dirty="0"/>
              <a:t>ä</a:t>
            </a:r>
            <a:r>
              <a:rPr lang="sv-SE" dirty="0" smtClean="0"/>
              <a:t>r inte förskönande som under romantiken,</a:t>
            </a:r>
          </a:p>
          <a:p>
            <a:r>
              <a:rPr lang="sv-SE" dirty="0" smtClean="0"/>
              <a:t>synliggör orättvisor och orättfärdigheter.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565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Realistiska författare och böcker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i="1" dirty="0" smtClean="0"/>
              <a:t>Oliver Twist </a:t>
            </a:r>
            <a:r>
              <a:rPr lang="sv-SE" dirty="0" smtClean="0"/>
              <a:t>av Charles Dickens</a:t>
            </a:r>
          </a:p>
          <a:p>
            <a:r>
              <a:rPr lang="sv-SE" i="1" dirty="0" smtClean="0"/>
              <a:t>Stolthet och fördom </a:t>
            </a:r>
            <a:r>
              <a:rPr lang="sv-SE" dirty="0" smtClean="0"/>
              <a:t>av Jane Austen</a:t>
            </a:r>
          </a:p>
          <a:p>
            <a:r>
              <a:rPr lang="sv-SE" i="1" dirty="0" smtClean="0"/>
              <a:t>Jane Eyre </a:t>
            </a:r>
            <a:r>
              <a:rPr lang="sv-SE" dirty="0" smtClean="0"/>
              <a:t>av Charlotte Bront</a:t>
            </a:r>
            <a:r>
              <a:rPr lang="sv-SE" dirty="0" smtClean="0"/>
              <a:t>ë</a:t>
            </a:r>
          </a:p>
          <a:p>
            <a:r>
              <a:rPr lang="sv-SE" i="1" dirty="0" smtClean="0"/>
              <a:t>Onkel Toms stuga </a:t>
            </a:r>
            <a:r>
              <a:rPr lang="sv-SE" dirty="0" smtClean="0"/>
              <a:t>av Harriet </a:t>
            </a:r>
            <a:r>
              <a:rPr lang="sv-SE" dirty="0" err="1" smtClean="0"/>
              <a:t>Beecher</a:t>
            </a:r>
            <a:r>
              <a:rPr lang="sv-SE" dirty="0" smtClean="0"/>
              <a:t> </a:t>
            </a:r>
            <a:r>
              <a:rPr lang="sv-SE" dirty="0" err="1" smtClean="0"/>
              <a:t>Stowe</a:t>
            </a:r>
            <a:endParaRPr lang="sv-SE" dirty="0" smtClean="0"/>
          </a:p>
          <a:p>
            <a:r>
              <a:rPr lang="sv-SE" i="1" dirty="0" smtClean="0"/>
              <a:t>Brott och straff </a:t>
            </a:r>
            <a:r>
              <a:rPr lang="sv-SE" dirty="0" smtClean="0"/>
              <a:t>av Fjodor Dostojevskij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964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-196537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Realistisk konst</a:t>
            </a:r>
            <a:endParaRPr lang="sv-SE" sz="3200" dirty="0"/>
          </a:p>
        </p:txBody>
      </p:sp>
      <p:pic>
        <p:nvPicPr>
          <p:cNvPr id="4" name="Platshållare för innehåll 3" descr="Courbet_Stonebreaker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" r="-1104" b="1224"/>
          <a:stretch/>
        </p:blipFill>
        <p:spPr>
          <a:xfrm>
            <a:off x="1167854" y="946463"/>
            <a:ext cx="6921505" cy="4645557"/>
          </a:xfrm>
        </p:spPr>
      </p:pic>
      <p:sp>
        <p:nvSpPr>
          <p:cNvPr id="5" name="textruta 4"/>
          <p:cNvSpPr txBox="1"/>
          <p:nvPr/>
        </p:nvSpPr>
        <p:spPr>
          <a:xfrm>
            <a:off x="4021999" y="5790276"/>
            <a:ext cx="94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Courbet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420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 Jean-Francois Millet, The Gleaner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" t="2428"/>
          <a:stretch/>
        </p:blipFill>
        <p:spPr>
          <a:xfrm>
            <a:off x="952578" y="274638"/>
            <a:ext cx="7484548" cy="5703681"/>
          </a:xfrm>
        </p:spPr>
      </p:pic>
      <p:sp>
        <p:nvSpPr>
          <p:cNvPr id="5" name="textruta 4"/>
          <p:cNvSpPr txBox="1"/>
          <p:nvPr/>
        </p:nvSpPr>
        <p:spPr>
          <a:xfrm>
            <a:off x="4263924" y="608939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Millet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717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Sv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Svart .thmx</Template>
  <TotalTime>56</TotalTime>
  <Words>160</Words>
  <Application>Microsoft Macintosh PowerPoint</Application>
  <PresentationFormat>Bildspel på skärmen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 Svart </vt:lpstr>
      <vt:lpstr>Realismen   – verklighetstrogen …men på ett speciellt sätt </vt:lpstr>
      <vt:lpstr>Pendeln slår ännu en gång…</vt:lpstr>
      <vt:lpstr>Bakgrund till den nya stilen…</vt:lpstr>
      <vt:lpstr>Följetongen – en sorts berättelse som passar tidningsläsare.</vt:lpstr>
      <vt:lpstr>Typiska hjältar i realistiska romaner är:</vt:lpstr>
      <vt:lpstr>Typiska miljöer och kontexter i realistiska romaner…</vt:lpstr>
      <vt:lpstr>Realistiska författare och böcker</vt:lpstr>
      <vt:lpstr>Realistisk konst</vt:lpstr>
      <vt:lpstr>PowerPoint-presentation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Realismen   – verklighetstrogen …men på ett speciellt sätt </dc:title>
  <dc:creator>Felix Ström</dc:creator>
  <cp:lastModifiedBy>Felix Ström</cp:lastModifiedBy>
  <cp:revision>7</cp:revision>
  <dcterms:created xsi:type="dcterms:W3CDTF">2012-12-06T22:19:23Z</dcterms:created>
  <dcterms:modified xsi:type="dcterms:W3CDTF">2012-12-06T23:15:29Z</dcterms:modified>
</cp:coreProperties>
</file>