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4" r:id="rId7"/>
    <p:sldId id="260" r:id="rId8"/>
    <p:sldId id="263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2012-11-04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2012-11-04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2012-11-04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2012-11-04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2012-11-04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2012-11-04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2012-11-04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2012-11-04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2012-11-04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2012-11-04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2012-11-04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2012-11-04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eg"/><Relationship Id="rId5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Olika sorters Konst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Konst har genom tiderna fyllt olika funktioner i samhället.</a:t>
            </a:r>
          </a:p>
          <a:p>
            <a:pPr marL="0" indent="0">
              <a:buNone/>
            </a:pPr>
            <a:r>
              <a:rPr lang="sv-SE" dirty="0" smtClean="0"/>
              <a:t>Synen på vad som är konst och vilken funktion den ska ha, varierar alltså genom tiderna.</a:t>
            </a:r>
          </a:p>
          <a:p>
            <a:pPr marL="0" indent="0">
              <a:buNone/>
            </a:pPr>
            <a:r>
              <a:rPr lang="sv-SE" dirty="0" smtClean="0"/>
              <a:t>Hur samhället ser ut påverkar hur konsten som görs i det samhället ser ut  - och kanske även tvärt om…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6779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nussbaum1b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64"/>
          <a:stretch/>
        </p:blipFill>
        <p:spPr>
          <a:xfrm>
            <a:off x="4697047" y="1072625"/>
            <a:ext cx="3759671" cy="4455092"/>
          </a:xfrm>
        </p:spPr>
      </p:pic>
      <p:pic>
        <p:nvPicPr>
          <p:cNvPr id="6" name="Bildobjekt 5" descr="sherma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91" y="1072625"/>
            <a:ext cx="3016570" cy="453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Samhällskritisk konst</a:t>
            </a:r>
            <a:endParaRPr lang="sv-SE" dirty="0"/>
          </a:p>
        </p:txBody>
      </p:sp>
      <p:pic>
        <p:nvPicPr>
          <p:cNvPr id="4" name="Platshållare för innehåll 3" descr=" Jean-Francois Millet, The Gleane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2" b="140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7310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 descr="Courbet_Stonebreaker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61" b="-1124"/>
          <a:stretch/>
        </p:blipFill>
        <p:spPr>
          <a:xfrm>
            <a:off x="4038359" y="3383725"/>
            <a:ext cx="4420176" cy="3143580"/>
          </a:xfrm>
        </p:spPr>
      </p:pic>
      <p:pic>
        <p:nvPicPr>
          <p:cNvPr id="7" name="Bildobjekt 6" descr="Goya_War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684" y="464217"/>
            <a:ext cx="3340852" cy="2512164"/>
          </a:xfrm>
          <a:prstGeom prst="rect">
            <a:avLst/>
          </a:prstGeom>
        </p:spPr>
      </p:pic>
      <p:pic>
        <p:nvPicPr>
          <p:cNvPr id="8" name="Bildobjekt 7" descr="goya.shootings-3-5-180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14" y="79742"/>
            <a:ext cx="4160746" cy="3152321"/>
          </a:xfrm>
          <a:prstGeom prst="rect">
            <a:avLst/>
          </a:prstGeom>
        </p:spPr>
      </p:pic>
      <p:pic>
        <p:nvPicPr>
          <p:cNvPr id="9" name="Bildobjekt 8" descr=" Kathe Kollwitz, The Impoverish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14" y="3626755"/>
            <a:ext cx="3111221" cy="29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3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95952" y="9228"/>
            <a:ext cx="8229600" cy="1143000"/>
          </a:xfrm>
        </p:spPr>
        <p:txBody>
          <a:bodyPr/>
          <a:lstStyle/>
          <a:p>
            <a:r>
              <a:rPr lang="sv-SE" dirty="0" smtClean="0"/>
              <a:t>Andlig konst</a:t>
            </a:r>
            <a:endParaRPr lang="sv-SE" dirty="0"/>
          </a:p>
        </p:txBody>
      </p:sp>
      <p:pic>
        <p:nvPicPr>
          <p:cNvPr id="4" name="Platshållare för innehåll 3" descr="mondria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" b="1107"/>
          <a:stretch/>
        </p:blipFill>
        <p:spPr>
          <a:xfrm>
            <a:off x="1082755" y="473947"/>
            <a:ext cx="2784311" cy="2877030"/>
          </a:xfrm>
        </p:spPr>
      </p:pic>
      <p:pic>
        <p:nvPicPr>
          <p:cNvPr id="6" name="Bildobjekt 5" descr="Giotto_di_Bondone_-_Ognissanti_Madonna_(detail)_-_WGA0933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839" y="1588973"/>
            <a:ext cx="3762409" cy="4488881"/>
          </a:xfrm>
          <a:prstGeom prst="rect">
            <a:avLst/>
          </a:prstGeom>
        </p:spPr>
      </p:pic>
      <p:pic>
        <p:nvPicPr>
          <p:cNvPr id="7" name="Bildobjekt 6" descr="pollockg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88589"/>
            <a:ext cx="3748893" cy="248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41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98488"/>
            <a:ext cx="8229600" cy="1143000"/>
          </a:xfrm>
        </p:spPr>
        <p:txBody>
          <a:bodyPr/>
          <a:lstStyle/>
          <a:p>
            <a:r>
              <a:rPr lang="sv-SE" dirty="0" smtClean="0"/>
              <a:t>Konst med dolda budskap</a:t>
            </a:r>
            <a:endParaRPr lang="sv-SE" dirty="0"/>
          </a:p>
        </p:txBody>
      </p:sp>
      <p:pic>
        <p:nvPicPr>
          <p:cNvPr id="4" name="Platshållare för innehåll 3" descr="vanitas_stillebe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7" b="-182"/>
          <a:stretch/>
        </p:blipFill>
        <p:spPr>
          <a:xfrm>
            <a:off x="836324" y="1270176"/>
            <a:ext cx="6916764" cy="5099660"/>
          </a:xfrm>
        </p:spPr>
      </p:pic>
    </p:spTree>
    <p:extLst>
      <p:ext uri="{BB962C8B-B14F-4D97-AF65-F5344CB8AC3E}">
        <p14:creationId xmlns:p14="http://schemas.microsoft.com/office/powerpoint/2010/main" val="438429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195227"/>
            <a:ext cx="8229600" cy="1143000"/>
          </a:xfrm>
        </p:spPr>
        <p:txBody>
          <a:bodyPr/>
          <a:lstStyle/>
          <a:p>
            <a:r>
              <a:rPr lang="sv-SE" dirty="0" smtClean="0"/>
              <a:t>Starka känslors konst</a:t>
            </a:r>
            <a:endParaRPr lang="sv-SE" dirty="0"/>
          </a:p>
        </p:txBody>
      </p:sp>
      <p:pic>
        <p:nvPicPr>
          <p:cNvPr id="4" name="Platshållare för innehåll 3" descr="innocen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5" b="2"/>
          <a:stretch/>
        </p:blipFill>
        <p:spPr>
          <a:xfrm>
            <a:off x="305551" y="809539"/>
            <a:ext cx="4281851" cy="5427592"/>
          </a:xfrm>
        </p:spPr>
      </p:pic>
      <p:pic>
        <p:nvPicPr>
          <p:cNvPr id="5" name="Bildobjekt 4" descr="munch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33" y="947773"/>
            <a:ext cx="3852967" cy="498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2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Vincent_Willem_van_Gogh_128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" b="642"/>
          <a:stretch/>
        </p:blipFill>
        <p:spPr>
          <a:xfrm>
            <a:off x="2049521" y="265529"/>
            <a:ext cx="5059056" cy="6180309"/>
          </a:xfrm>
        </p:spPr>
      </p:pic>
    </p:spTree>
    <p:extLst>
      <p:ext uri="{BB962C8B-B14F-4D97-AF65-F5344CB8AC3E}">
        <p14:creationId xmlns:p14="http://schemas.microsoft.com/office/powerpoint/2010/main" val="289348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638289" y="45959"/>
            <a:ext cx="7772400" cy="1470025"/>
          </a:xfrm>
        </p:spPr>
        <p:txBody>
          <a:bodyPr/>
          <a:lstStyle/>
          <a:p>
            <a:r>
              <a:rPr lang="sv-SE" dirty="0" smtClean="0"/>
              <a:t>Maktens konst</a:t>
            </a:r>
            <a:endParaRPr lang="sv-SE" dirty="0"/>
          </a:p>
        </p:txBody>
      </p:sp>
      <p:pic>
        <p:nvPicPr>
          <p:cNvPr id="6" name="Bildobjekt 5" descr="napole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212" y="1606752"/>
            <a:ext cx="2311729" cy="3915718"/>
          </a:xfrm>
          <a:prstGeom prst="rect">
            <a:avLst/>
          </a:prstGeom>
        </p:spPr>
      </p:pic>
      <p:pic>
        <p:nvPicPr>
          <p:cNvPr id="7" name="Bildobjekt 6" descr="Swedish_1krona_2001_fro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83" y="3382600"/>
            <a:ext cx="1437201" cy="1552177"/>
          </a:xfrm>
          <a:prstGeom prst="rect">
            <a:avLst/>
          </a:prstGeom>
        </p:spPr>
      </p:pic>
      <p:pic>
        <p:nvPicPr>
          <p:cNvPr id="8" name="Bildobjekt 7" descr="Nebukadnessar-II-coi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83" y="1606752"/>
            <a:ext cx="1344147" cy="1359687"/>
          </a:xfrm>
          <a:prstGeom prst="rect">
            <a:avLst/>
          </a:prstGeom>
        </p:spPr>
      </p:pic>
      <p:pic>
        <p:nvPicPr>
          <p:cNvPr id="9" name="Bildobjekt 8" descr="vel_pop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0" y="638894"/>
            <a:ext cx="4102204" cy="488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49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450px-Marek_Aureliusz_Kapitol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1" b="-99"/>
          <a:stretch/>
        </p:blipFill>
        <p:spPr>
          <a:xfrm>
            <a:off x="3016288" y="2464521"/>
            <a:ext cx="3334918" cy="3791569"/>
          </a:xfrm>
        </p:spPr>
      </p:pic>
      <p:pic>
        <p:nvPicPr>
          <p:cNvPr id="5" name="Bildobjekt 4" descr="Djingis_khan_sta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97" y="316596"/>
            <a:ext cx="3042916" cy="2729930"/>
          </a:xfrm>
          <a:prstGeom prst="rect">
            <a:avLst/>
          </a:prstGeom>
        </p:spPr>
      </p:pic>
      <p:pic>
        <p:nvPicPr>
          <p:cNvPr id="6" name="Bildobjekt 5" descr="PIX-HIIBI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927" y="449301"/>
            <a:ext cx="2823705" cy="286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19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Konst som ska vara vacker</a:t>
            </a:r>
            <a:endParaRPr lang="sv-SE" dirty="0"/>
          </a:p>
        </p:txBody>
      </p:sp>
      <p:pic>
        <p:nvPicPr>
          <p:cNvPr id="4" name="Platshållare för innehåll 3" descr="63390158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0" b="41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8536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art-botticelli-venus-0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1" b="-131"/>
          <a:stretch/>
        </p:blipFill>
        <p:spPr>
          <a:xfrm>
            <a:off x="457200" y="398115"/>
            <a:ext cx="8229600" cy="5194449"/>
          </a:xfrm>
        </p:spPr>
      </p:pic>
    </p:spTree>
    <p:extLst>
      <p:ext uri="{BB962C8B-B14F-4D97-AF65-F5344CB8AC3E}">
        <p14:creationId xmlns:p14="http://schemas.microsoft.com/office/powerpoint/2010/main" val="3546251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 descr="johannes_vermeer0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2" t="-1532" b="1479"/>
          <a:stretch/>
        </p:blipFill>
        <p:spPr>
          <a:xfrm>
            <a:off x="1914575" y="274638"/>
            <a:ext cx="5464245" cy="6175518"/>
          </a:xfrm>
        </p:spPr>
      </p:pic>
    </p:spTree>
    <p:extLst>
      <p:ext uri="{BB962C8B-B14F-4D97-AF65-F5344CB8AC3E}">
        <p14:creationId xmlns:p14="http://schemas.microsoft.com/office/powerpoint/2010/main" val="2683867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66558" y="245950"/>
            <a:ext cx="8229600" cy="1143000"/>
          </a:xfrm>
        </p:spPr>
        <p:txBody>
          <a:bodyPr/>
          <a:lstStyle/>
          <a:p>
            <a:r>
              <a:rPr lang="sv-SE" dirty="0" smtClean="0"/>
              <a:t>Erotisk konst…</a:t>
            </a:r>
            <a:endParaRPr lang="sv-SE" dirty="0"/>
          </a:p>
        </p:txBody>
      </p:sp>
      <p:pic>
        <p:nvPicPr>
          <p:cNvPr id="4" name="Platshållare för innehåll 3" descr="fragonard-swing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4" r="6253" b="962"/>
          <a:stretch/>
        </p:blipFill>
        <p:spPr>
          <a:xfrm>
            <a:off x="229726" y="568735"/>
            <a:ext cx="4300807" cy="5616509"/>
          </a:xfrm>
        </p:spPr>
      </p:pic>
      <p:pic>
        <p:nvPicPr>
          <p:cNvPr id="5" name="Bildobjekt 4" descr="picass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63" y="1815925"/>
            <a:ext cx="4033783" cy="277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0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 descr="ingres_turkishbath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05" b="-645"/>
          <a:stretch/>
        </p:blipFill>
        <p:spPr>
          <a:xfrm>
            <a:off x="231359" y="2758117"/>
            <a:ext cx="3465101" cy="3611720"/>
          </a:xfrm>
        </p:spPr>
      </p:pic>
      <p:pic>
        <p:nvPicPr>
          <p:cNvPr id="7" name="Bildobjekt 6" descr="flottans badh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28" y="182372"/>
            <a:ext cx="4757234" cy="3097336"/>
          </a:xfrm>
          <a:prstGeom prst="rect">
            <a:avLst/>
          </a:prstGeom>
        </p:spPr>
      </p:pic>
      <p:pic>
        <p:nvPicPr>
          <p:cNvPr id="9" name="Bildobjekt 8" descr=" Manet olympi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59" y="182371"/>
            <a:ext cx="3251448" cy="2184157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4663227" y="3745633"/>
            <a:ext cx="39060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/>
              <a:t>… finns det mycket av.</a:t>
            </a:r>
            <a:endParaRPr lang="sv-SE" sz="3200" dirty="0"/>
          </a:p>
        </p:txBody>
      </p:sp>
      <p:pic>
        <p:nvPicPr>
          <p:cNvPr id="12" name="Bildobjekt 11" descr="gabrielle20destrees20et20la20duchesse20de20villars201594_1907483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798" y="4633500"/>
            <a:ext cx="2086581" cy="15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7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90733" y="0"/>
            <a:ext cx="8229600" cy="1143000"/>
          </a:xfrm>
        </p:spPr>
        <p:txBody>
          <a:bodyPr/>
          <a:lstStyle/>
          <a:p>
            <a:r>
              <a:rPr lang="sv-SE" dirty="0" smtClean="0"/>
              <a:t>Självporträtt</a:t>
            </a:r>
            <a:endParaRPr lang="sv-SE" dirty="0"/>
          </a:p>
        </p:txBody>
      </p:sp>
      <p:pic>
        <p:nvPicPr>
          <p:cNvPr id="4" name="Platshållare för innehåll 3" descr="rembrandt_zelfportre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7" r="2980" b="-659"/>
          <a:stretch/>
        </p:blipFill>
        <p:spPr>
          <a:xfrm>
            <a:off x="303300" y="1004766"/>
            <a:ext cx="4340971" cy="5668395"/>
          </a:xfrm>
        </p:spPr>
      </p:pic>
      <p:pic>
        <p:nvPicPr>
          <p:cNvPr id="5" name="Bildobjekt 4" descr="rembSELF166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414" y="1630374"/>
            <a:ext cx="3730386" cy="443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3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Svar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Svart .thmx</Template>
  <TotalTime>588</TotalTime>
  <Words>80</Words>
  <Application>Microsoft Macintosh PowerPoint</Application>
  <PresentationFormat>Bildspel på skärmen (4:3)</PresentationFormat>
  <Paragraphs>13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 Svart </vt:lpstr>
      <vt:lpstr>Olika sorters Konst</vt:lpstr>
      <vt:lpstr>Maktens konst</vt:lpstr>
      <vt:lpstr>PowerPoint-presentation</vt:lpstr>
      <vt:lpstr>Konst som ska vara vacker</vt:lpstr>
      <vt:lpstr>PowerPoint-presentation</vt:lpstr>
      <vt:lpstr>PowerPoint-presentation</vt:lpstr>
      <vt:lpstr>Erotisk konst…</vt:lpstr>
      <vt:lpstr>PowerPoint-presentation</vt:lpstr>
      <vt:lpstr>Självporträtt</vt:lpstr>
      <vt:lpstr>PowerPoint-presentation</vt:lpstr>
      <vt:lpstr>Samhällskritisk konst</vt:lpstr>
      <vt:lpstr>PowerPoint-presentation</vt:lpstr>
      <vt:lpstr>Andlig konst</vt:lpstr>
      <vt:lpstr>Konst med dolda budskap</vt:lpstr>
      <vt:lpstr>Starka känslors konst</vt:lpstr>
      <vt:lpstr>PowerPoint-presentation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Olika sorters Konst</dc:title>
  <dc:creator>Felix Ström</dc:creator>
  <cp:lastModifiedBy>Felix Ström</cp:lastModifiedBy>
  <cp:revision>15</cp:revision>
  <dcterms:created xsi:type="dcterms:W3CDTF">2012-11-04T12:48:07Z</dcterms:created>
  <dcterms:modified xsi:type="dcterms:W3CDTF">2012-11-04T22:36:30Z</dcterms:modified>
</cp:coreProperties>
</file>