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2012-11-11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Epokerna – del 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69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epok?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period som präglas av ett speciellt sätt att tänka.</a:t>
            </a:r>
          </a:p>
          <a:p>
            <a:r>
              <a:rPr lang="sv-SE" dirty="0" smtClean="0"/>
              <a:t>Sättet att tänka blir synligt ibland annat genom litteraturen.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042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Bakgrund</a:t>
            </a:r>
            <a:br>
              <a:rPr lang="sv-SE" dirty="0" smtClean="0"/>
            </a:br>
            <a:r>
              <a:rPr lang="sv-SE" dirty="0" smtClean="0"/>
              <a:t> - renässansen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Borgarklassen</a:t>
            </a:r>
            <a:r>
              <a:rPr lang="sv-SE" dirty="0" smtClean="0"/>
              <a:t> växer sig starkare tack vare handel och kolonisering av andra världsdelar.</a:t>
            </a:r>
          </a:p>
          <a:p>
            <a:r>
              <a:rPr lang="sv-SE" dirty="0" smtClean="0">
                <a:solidFill>
                  <a:srgbClr val="3366FF"/>
                </a:solidFill>
              </a:rPr>
              <a:t>Humanismen</a:t>
            </a:r>
            <a:r>
              <a:rPr lang="sv-SE" dirty="0" smtClean="0"/>
              <a:t> – människan hamnar alltmer i centrum.</a:t>
            </a:r>
          </a:p>
          <a:p>
            <a:r>
              <a:rPr lang="sv-SE" dirty="0" smtClean="0">
                <a:solidFill>
                  <a:srgbClr val="008000"/>
                </a:solidFill>
              </a:rPr>
              <a:t>Vetenskapen</a:t>
            </a:r>
            <a:r>
              <a:rPr lang="sv-SE" dirty="0" smtClean="0"/>
              <a:t> blir allt viktigare och starkare på religionens bekostnad.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3862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Upplysningen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Hade sina rötter i den </a:t>
            </a:r>
            <a:r>
              <a:rPr lang="sv-SE" dirty="0" smtClean="0">
                <a:solidFill>
                  <a:srgbClr val="008000"/>
                </a:solidFill>
              </a:rPr>
              <a:t>vetenskapliga revolutionen</a:t>
            </a:r>
            <a:r>
              <a:rPr lang="sv-SE" dirty="0" smtClean="0"/>
              <a:t>. (Newton)</a:t>
            </a:r>
          </a:p>
          <a:p>
            <a:r>
              <a:rPr lang="sv-SE" dirty="0" smtClean="0"/>
              <a:t>Lyftes fram/ drevs igenom av de intellektuella (filosoferna) som ville ha ett samhälle som byggde på </a:t>
            </a:r>
            <a:r>
              <a:rPr lang="sv-SE" dirty="0" smtClean="0">
                <a:solidFill>
                  <a:srgbClr val="3366FF"/>
                </a:solidFill>
              </a:rPr>
              <a:t>förnuft</a:t>
            </a:r>
            <a:r>
              <a:rPr lang="sv-SE" dirty="0" smtClean="0"/>
              <a:t> i stället för tro.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92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Teodic</a:t>
            </a:r>
            <a:r>
              <a:rPr lang="sv-SE" dirty="0" smtClean="0">
                <a:solidFill>
                  <a:srgbClr val="FF0000"/>
                </a:solidFill>
              </a:rPr>
              <a:t>éproblemet</a:t>
            </a:r>
            <a:r>
              <a:rPr lang="sv-SE" dirty="0" smtClean="0"/>
              <a:t> och </a:t>
            </a:r>
            <a:r>
              <a:rPr lang="sv-SE" dirty="0" smtClean="0">
                <a:solidFill>
                  <a:srgbClr val="FFFF00"/>
                </a:solidFill>
              </a:rPr>
              <a:t>deismen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”Om Gud är god och allsmäktig – varför finns det då ondska i världen?”</a:t>
            </a:r>
          </a:p>
          <a:p>
            <a:r>
              <a:rPr lang="sv-SE" dirty="0" smtClean="0">
                <a:solidFill>
                  <a:srgbClr val="FFFF00"/>
                </a:solidFill>
              </a:rPr>
              <a:t>Gud är en urmakare.</a:t>
            </a:r>
            <a:endParaRPr lang="sv-SE" dirty="0">
              <a:solidFill>
                <a:srgbClr val="FFFF00"/>
              </a:solidFill>
            </a:endParaRPr>
          </a:p>
        </p:txBody>
      </p:sp>
      <p:pic>
        <p:nvPicPr>
          <p:cNvPr id="4" name="Bildobjekt 3" descr="1755_Lisbon_earthqua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32" y="2887466"/>
            <a:ext cx="3648568" cy="2568592"/>
          </a:xfrm>
          <a:prstGeom prst="rect">
            <a:avLst/>
          </a:prstGeom>
        </p:spPr>
      </p:pic>
      <p:pic>
        <p:nvPicPr>
          <p:cNvPr id="5" name="Bildobjekt 4" descr="urmakar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48449"/>
            <a:ext cx="4145382" cy="190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1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Upplysningsfilosofer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Tyskland – Immanuel Kant funderade över kunskapens natur.</a:t>
            </a:r>
          </a:p>
          <a:p>
            <a:r>
              <a:rPr lang="sv-SE" dirty="0" smtClean="0"/>
              <a:t>England – John Locke tänkte att all kunskap byggde på sinnesupplevelser.</a:t>
            </a:r>
          </a:p>
          <a:p>
            <a:r>
              <a:rPr lang="sv-SE" dirty="0" smtClean="0"/>
              <a:t>Frankrike – Rousseau ville tillbaka till naturen, Voltaire ville att upplysta despoter skulle styra samhället med filosofer (som han själv) som rådgivare.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47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Författare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Daniel Defoe – Robinson Crusoe</a:t>
            </a:r>
          </a:p>
          <a:p>
            <a:r>
              <a:rPr lang="sv-SE" dirty="0" smtClean="0"/>
              <a:t>Jonathan Swift – Gullivers resor</a:t>
            </a:r>
          </a:p>
          <a:p>
            <a:r>
              <a:rPr lang="sv-SE" dirty="0" smtClean="0"/>
              <a:t>Voltaire – Candide</a:t>
            </a:r>
          </a:p>
          <a:p>
            <a:r>
              <a:rPr lang="sv-SE" dirty="0" smtClean="0"/>
              <a:t>Rousseau - Emile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1067531"/>
      </p:ext>
    </p:extLst>
  </p:cSld>
  <p:clrMapOvr>
    <a:masterClrMapping/>
  </p:clrMapOvr>
</p:sld>
</file>

<file path=ppt/theme/theme1.xml><?xml version="1.0" encoding="utf-8"?>
<a:theme xmlns:a="http://schemas.openxmlformats.org/drawingml/2006/main" name=" Sv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623</TotalTime>
  <Words>189</Words>
  <Application>Microsoft Macintosh PowerPoint</Application>
  <PresentationFormat>Bildspel på skärmen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 Svart </vt:lpstr>
      <vt:lpstr>Epokerna – del 1</vt:lpstr>
      <vt:lpstr>Vad är en epok?</vt:lpstr>
      <vt:lpstr>Bakgrund  - renässansen</vt:lpstr>
      <vt:lpstr>Upplysningen</vt:lpstr>
      <vt:lpstr>Teodicéproblemet och deismen</vt:lpstr>
      <vt:lpstr>Upplysningsfilosofer</vt:lpstr>
      <vt:lpstr>Författare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Epokerna</dc:title>
  <dc:creator>Felix Ström</dc:creator>
  <cp:lastModifiedBy>Felix Ström</cp:lastModifiedBy>
  <cp:revision>5</cp:revision>
  <dcterms:created xsi:type="dcterms:W3CDTF">2012-11-11T22:25:53Z</dcterms:created>
  <dcterms:modified xsi:type="dcterms:W3CDTF">2012-11-12T08:49:42Z</dcterms:modified>
</cp:coreProperties>
</file>